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9" r:id="rId2"/>
    <p:sldId id="273" r:id="rId3"/>
    <p:sldId id="278" r:id="rId4"/>
    <p:sldId id="280" r:id="rId5"/>
    <p:sldId id="274" r:id="rId6"/>
    <p:sldId id="266" r:id="rId7"/>
    <p:sldId id="259" r:id="rId8"/>
    <p:sldId id="268" r:id="rId9"/>
    <p:sldId id="269" r:id="rId10"/>
    <p:sldId id="270" r:id="rId11"/>
    <p:sldId id="271" r:id="rId12"/>
    <p:sldId id="275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FFE9"/>
    <a:srgbClr val="D1ECC5"/>
    <a:srgbClr val="ECE3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8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39B18-C257-FA48-ABA3-ABAC8A183719}" type="datetimeFigureOut">
              <a:t>2018/10/22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BEA2-AB0B-E34F-B19D-18CE63ED5F3A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320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167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5402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674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8738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749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08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5210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4626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58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0994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738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408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EBEA2-AB0B-E34F-B19D-18CE63ED5F3A}" type="slidenum">
              <a:rPr lang="en-US" altLang="zh-CN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030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A2FE3-0077-094F-8357-81778F977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latin typeface="Lantinghei SC Demibold" panose="02000000000000000000" pitchFamily="2" charset="-122"/>
                <a:ea typeface="Lantinghei SC Demibold" panose="02000000000000000000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697AEA-E1E2-4B44-A328-0A4810E2D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4DC207-C6AA-8444-82A2-097E0719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36E35-B99F-594B-87A4-2BD641BC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266F3FD-5660-0E42-9AD2-BC9FC4AC5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16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34AB6-5124-4D4C-95B0-E246B2D6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C7DB9273-3993-224B-8FC1-490112F9D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9B7862-FFF4-A44D-8763-DF3B32D07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A0ADBE-7D55-F34C-B844-B0818128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8C30A2C-3CA1-724E-92A2-A33CC0E9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189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590C9F6-90DE-014D-93C1-2F2552103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AFEBD03-3BFA-EF41-AF74-1E9A4DE6D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495CF2-2FBE-FF44-A163-70369C173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4621C0-8783-144C-AE83-0AE41324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6550869-2D64-A646-BA21-123EC7ED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581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1E712-1288-6645-988F-CF2603AB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800"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C1413F-9460-F848-AE5F-78FB9BE6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 sz="3600">
                <a:latin typeface="+mj-ea"/>
                <a:ea typeface="+mj-ea"/>
              </a:defRPr>
            </a:lvl1pPr>
            <a:lvl2pPr>
              <a:lnSpc>
                <a:spcPct val="120000"/>
              </a:lnSpc>
              <a:defRPr sz="3200">
                <a:latin typeface="+mj-ea"/>
                <a:ea typeface="+mj-ea"/>
              </a:defRPr>
            </a:lvl2pPr>
            <a:lvl3pPr>
              <a:lnSpc>
                <a:spcPct val="120000"/>
              </a:lnSpc>
              <a:defRPr>
                <a:latin typeface="+mj-ea"/>
                <a:ea typeface="+mj-ea"/>
              </a:defRPr>
            </a:lvl3pPr>
            <a:lvl4pPr>
              <a:lnSpc>
                <a:spcPct val="120000"/>
              </a:lnSpc>
              <a:defRPr>
                <a:latin typeface="+mj-ea"/>
                <a:ea typeface="+mj-ea"/>
              </a:defRPr>
            </a:lvl4pPr>
            <a:lvl5pPr>
              <a:lnSpc>
                <a:spcPct val="120000"/>
              </a:lnSpc>
              <a:defRPr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9F74BD-0EE6-EB43-BE08-10D54F0F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1DBC9-D60E-FA40-AEE4-ECD1F07C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D67C357-27D1-A046-9DFC-59E38C15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30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20070-1A08-6843-AEE5-76BCA3AF4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DEFD6C-601A-C342-92E1-35F6553F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75298B-8B39-DA4A-90E0-7E7C7BAA3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DDFCA-4694-5149-96A2-E4EA2E24B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95A857D-BEFF-F546-9BA6-F91B5A27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587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70841-D620-A948-938A-881621B4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5551AA-E6D0-1E45-B82B-63190B1D0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3D6613-6C3C-204D-A768-575C1A2D8A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997EC4-5047-CA4E-B344-23304D14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DC64B6-11C5-344B-8FCE-8697C0071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44C57CA-6A1E-8447-B7C6-07D32A85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09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FFF1A-A9A8-8643-8116-692BB559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2C0638-5082-1C4C-B95A-F1BD6A1E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CC9DA4-E5B5-FF4A-AA2B-66A2BD29F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6F0D2C-95E5-8641-944C-09E60CF907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FAF2BBE-18D3-8F4F-99B9-E69D7FD82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4A60A9-43A8-2B46-B532-A1E43C8E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981716-FBC3-E54A-91F0-346D1D7E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F4B39A55-52CA-3748-B60A-9C47F1DB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5489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D616CA-7113-534D-AE31-45493122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C3309A-66A8-8E4B-BAB4-7E1B5A79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4C1A338-9092-7D4C-9FCC-9814026C3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08CE6A39-F983-5349-B5A9-B925989E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69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7B856C-6EC1-C943-AAE2-92B6FC37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089DD1-9D81-BD41-860D-18DD8F3D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3468E54D-8084-C540-8E6B-BD1E993C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5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9A616-7C7E-914E-B983-885DC4C7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2BAE5-BBFF-1C40-AF20-F672B7900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B2A8A5-E6D0-7A4F-9090-9A6BF0037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4FDF3D-990C-E94F-AA14-05A228A9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CB8453-8DBB-ED4C-A6BE-C133E440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6078E23-CBDD-BA47-B2B9-0FBC0DD6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49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1FA41-383B-1C43-BE07-52324983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62C71C-B850-D745-9885-4FA77011E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3A0AE8-DE3B-A24D-B0E1-753371EB82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887F65-9C0A-0D40-B0B9-3EB194E3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2DC831-7081-354E-99D1-1C7BC8540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DC220477-3B06-E541-95C1-337633DC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A894D3-84C7-2445-906D-D82B43B5D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BD7D99-60EB-2546-8B65-5626E29AB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7B21E1-B857-3B42-AC74-102095405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7515-6EDA-6841-AD4B-0060AA8B1492}" type="datetimeFigureOut">
              <a:t>2018/10/22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D84786-F49F-F54C-BAFF-6B20B63B6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E088CF3-0A88-ED41-B98F-E94EC85AD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F941E-1C46-3742-A07D-C59F48EC24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15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6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87F758-7351-B641-9BE5-3C2A0E60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1008062"/>
            <a:ext cx="2857126" cy="8778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0928C5-FDF6-7A45-A6F9-678B67567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548" y="1008062"/>
            <a:ext cx="3395663" cy="90551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6EAF72-F25C-5648-8DFA-54C4ABBBD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4045" y="2445052"/>
            <a:ext cx="2006600" cy="2006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A7FA7B-69EF-F84F-808E-D7E1E7B18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575" y="5010755"/>
            <a:ext cx="3395663" cy="1436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BA8756-9358-FD4A-B6E9-5608AF1FF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238" y="2277274"/>
            <a:ext cx="3175000" cy="317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B723E6-B711-4A46-988A-ADFC290BF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197" y="911236"/>
            <a:ext cx="2386013" cy="273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5857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3E9457-2D70-AA4F-A0F0-44F78A9C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机器人寻路（</a:t>
            </a:r>
            <a:r>
              <a:rPr kumimoji="1" lang="en-US" altLang="zh-Hans"/>
              <a:t>A*)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2F053-73CC-5949-BD28-936ED062B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2147653"/>
            <a:ext cx="4137025" cy="38108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20553D-8C1A-1440-BB1B-164C9AD17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286" y="2185988"/>
            <a:ext cx="4352925" cy="377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600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917E9-D403-4442-BA6C-5E3CAC6B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手势识别（</a:t>
            </a:r>
            <a:r>
              <a:rPr kumimoji="1" lang="en-US" altLang="zh-Hans"/>
              <a:t>HMM)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D3A016-77AF-6B4D-A0F4-A6CE8780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9" y="2359025"/>
            <a:ext cx="5452613" cy="28844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B459ED7-3B3B-884C-B33F-8980037E3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6" y="2648744"/>
            <a:ext cx="4116161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72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F22F30-34BC-FF4D-981F-F18195FB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/>
              <a:t>DNA-</a:t>
            </a:r>
            <a:r>
              <a:rPr kumimoji="1" lang="zh-Hans" altLang="en-US"/>
              <a:t>进化算法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38ACA9-F377-D344-A70B-562363CB8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637" y="2355848"/>
            <a:ext cx="4082303" cy="3069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71F629-020A-A648-8647-F3481F430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269" y="2632074"/>
            <a:ext cx="4666007" cy="251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168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2EBBF-AB16-814D-8728-823CB4C5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>
                <a:solidFill>
                  <a:schemeClr val="bg1"/>
                </a:solidFill>
              </a:rPr>
              <a:t>应对变革和提升自我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E619E7F-5D58-7548-858E-9C07DE7BA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/>
              <a:t>写好程序提高效率</a:t>
            </a:r>
            <a:endParaRPr lang="en-US" altLang="zh-Hans"/>
          </a:p>
          <a:p>
            <a:r>
              <a:rPr lang="zh-Hans" altLang="en-US"/>
              <a:t>开拓视野增加面试通过率的问题</a:t>
            </a:r>
            <a:endParaRPr lang="en-US" altLang="zh-Hans"/>
          </a:p>
          <a:p>
            <a:r>
              <a:rPr lang="zh-Hans" altLang="en-US"/>
              <a:t>数据可视化、</a:t>
            </a:r>
            <a:r>
              <a:rPr lang="en-US" altLang="zh-Hans"/>
              <a:t>VR</a:t>
            </a:r>
            <a:r>
              <a:rPr lang="zh-Hans" altLang="en-US"/>
              <a:t>、游戏、</a:t>
            </a:r>
            <a:r>
              <a:rPr lang="en-US" altLang="zh-Hans"/>
              <a:t>AI</a:t>
            </a:r>
            <a:r>
              <a:rPr lang="zh-Hans" altLang="en-US"/>
              <a:t>和现在不知道的</a:t>
            </a:r>
            <a:r>
              <a:rPr lang="en-US" altLang="zh-Hans"/>
              <a:t>Anything……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3690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F4439-87F9-474F-9602-A3179657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5025837"/>
            <a:ext cx="10515600" cy="1325563"/>
          </a:xfrm>
        </p:spPr>
        <p:txBody>
          <a:bodyPr/>
          <a:lstStyle/>
          <a:p>
            <a:r>
              <a:rPr kumimoji="1" lang="en-US" altLang="zh-CN"/>
              <a:t>...........................................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46981E-251B-FF42-BBEA-03F9F215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77" y="915895"/>
            <a:ext cx="1422400" cy="142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E65B64-FE90-2645-8400-FF17CE4AE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118" y="874060"/>
            <a:ext cx="1422400" cy="1422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6E819A-FD36-DE42-ACB5-D89789CEB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915895"/>
            <a:ext cx="1422400" cy="1422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714A27-3085-AD49-8603-9EDBA0BFC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1017495"/>
            <a:ext cx="1524000" cy="1320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599C57-4B03-E048-9D4D-2A0550D1DA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659" y="2844427"/>
            <a:ext cx="1460500" cy="1384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02CF83-2F99-E444-A655-1A4A76CE1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8409" y="2578846"/>
            <a:ext cx="2456810" cy="13850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53A36C-DDF1-CF49-9A33-7A6E7A8840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218" y="3093570"/>
            <a:ext cx="1397000" cy="1397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6196A9F-0711-FD4C-BA0F-F227C4553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9253" y="3271370"/>
            <a:ext cx="1397000" cy="1041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9A2D900-9147-774B-BE92-537C0623D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0350" y="2844427"/>
            <a:ext cx="20574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86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F5B7977-F713-884B-BF64-B50C8251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043" y="4772525"/>
            <a:ext cx="941137" cy="941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DAF0AB-3100-044F-A5DA-4CB98CC6D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105" y="4601075"/>
            <a:ext cx="1086184" cy="10079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42E360B-8210-2D4B-AB71-7FF5C3499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97" y="3172647"/>
            <a:ext cx="954505" cy="9942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C365CB-AEAC-4146-ADE4-8AF37317B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454" y="3068893"/>
            <a:ext cx="1341556" cy="8532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10206F-7543-FA4A-B986-1ECE9FCD6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5845" y="1343310"/>
            <a:ext cx="1531914" cy="131306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1D1AE6-A9C8-5743-993A-201FCDB90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1987" y="1118647"/>
            <a:ext cx="1659680" cy="98153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E8C44E-48D6-5E42-8C44-E087064366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3931" y="2909746"/>
            <a:ext cx="2300706" cy="12973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207D24-11DA-D346-8FEB-C08DE21BB7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8760" y="3614730"/>
            <a:ext cx="1781676" cy="11848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CDCC90C-FDA7-2A43-BCC2-6B88CF714E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7106" y="4799545"/>
            <a:ext cx="1962253" cy="11633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EC173BE-B35A-E14C-9436-D99DF327A19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7022" t="-8246" r="7022" b="8246"/>
          <a:stretch/>
        </p:blipFill>
        <p:spPr>
          <a:xfrm>
            <a:off x="10304637" y="5381240"/>
            <a:ext cx="1587500" cy="127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988CCA3-E983-C240-A273-42419FD96D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0589" y="1572125"/>
            <a:ext cx="2048567" cy="11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092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BA4CC-B220-AF4E-98E3-10E23B34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课程目标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AFA479-445F-0945-A159-B7E183CD7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5725"/>
            <a:ext cx="10515600" cy="4351338"/>
          </a:xfrm>
        </p:spPr>
        <p:txBody>
          <a:bodyPr/>
          <a:lstStyle/>
          <a:p>
            <a:r>
              <a:rPr kumimoji="1" lang="zh-Hans" altLang="en-US"/>
              <a:t>程序训练</a:t>
            </a:r>
            <a:endParaRPr kumimoji="1" lang="en-US" altLang="zh-Hans"/>
          </a:p>
          <a:p>
            <a:r>
              <a:rPr kumimoji="1" lang="zh-Hans" altLang="en-US"/>
              <a:t>算法基础知识</a:t>
            </a:r>
            <a:endParaRPr kumimoji="1" lang="en-US" altLang="zh-Hans"/>
          </a:p>
          <a:p>
            <a:r>
              <a:rPr kumimoji="1" lang="zh-Hans" altLang="en-US"/>
              <a:t>基础算法和数据结构</a:t>
            </a:r>
            <a:endParaRPr kumimoji="1" lang="en-US" altLang="zh-Hans"/>
          </a:p>
          <a:p>
            <a:r>
              <a:rPr kumimoji="1" lang="zh-Hans" altLang="en-US" b="1"/>
              <a:t>进阶算法</a:t>
            </a:r>
            <a:endParaRPr kumimoji="1" lang="en-US" altLang="zh-Hans" b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29ADED-2709-EE4C-8ADB-1897023C26FE}"/>
              </a:ext>
            </a:extLst>
          </p:cNvPr>
          <p:cNvSpPr/>
          <p:nvPr/>
        </p:nvSpPr>
        <p:spPr>
          <a:xfrm>
            <a:off x="2450198" y="1573431"/>
            <a:ext cx="72916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3200" b="1">
                <a:solidFill>
                  <a:srgbClr val="00B0F0"/>
                </a:solidFill>
              </a:rPr>
              <a:t>有一定</a:t>
            </a:r>
            <a:r>
              <a:rPr kumimoji="1" lang="en-US" altLang="zh-Hans" sz="3200" b="1">
                <a:solidFill>
                  <a:srgbClr val="00B0F0"/>
                </a:solidFill>
              </a:rPr>
              <a:t>Javascript</a:t>
            </a:r>
            <a:r>
              <a:rPr kumimoji="1" lang="zh-Hans" altLang="en-US" sz="3200" b="1">
                <a:solidFill>
                  <a:srgbClr val="00B0F0"/>
                </a:solidFill>
              </a:rPr>
              <a:t>语言基础的小白前端</a:t>
            </a:r>
            <a:endParaRPr lang="zh-CN" altLang="en-US" sz="320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AB0BE1EB-0D5B-894E-B57B-E924BC0CEAA8}"/>
              </a:ext>
            </a:extLst>
          </p:cNvPr>
          <p:cNvSpPr/>
          <p:nvPr/>
        </p:nvSpPr>
        <p:spPr>
          <a:xfrm>
            <a:off x="6057900" y="2800350"/>
            <a:ext cx="385763" cy="1914525"/>
          </a:xfrm>
          <a:prstGeom prst="rightBrac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AB1871-00BC-B248-AE89-041C8EC08C2A}"/>
              </a:ext>
            </a:extLst>
          </p:cNvPr>
          <p:cNvSpPr txBox="1"/>
          <p:nvPr/>
        </p:nvSpPr>
        <p:spPr>
          <a:xfrm>
            <a:off x="7094923" y="334211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4800">
                <a:solidFill>
                  <a:srgbClr val="00B0F0"/>
                </a:solidFill>
              </a:rPr>
              <a:t>基础算法</a:t>
            </a:r>
            <a:endParaRPr kumimoji="1" lang="zh-CN" altLang="en-US" sz="480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286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DBA0CD-108E-5A47-926E-518A14B1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什么是算法？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4E78DE-C621-A942-8E45-239C72DA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9763"/>
            <a:ext cx="4235844" cy="2982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A95C2E-1EB1-B649-A0C8-3872AD5A924A}"/>
              </a:ext>
            </a:extLst>
          </p:cNvPr>
          <p:cNvSpPr txBox="1"/>
          <p:nvPr/>
        </p:nvSpPr>
        <p:spPr>
          <a:xfrm>
            <a:off x="5386138" y="1809763"/>
            <a:ext cx="52016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Hans" altLang="en-US" sz="2400">
                <a:latin typeface="+mj-ea"/>
                <a:ea typeface="+mj-ea"/>
              </a:rPr>
              <a:t>把大象赶到船上</a:t>
            </a:r>
            <a:endParaRPr kumimoji="1" lang="en-US" altLang="zh-Hans" sz="240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Hans" altLang="en-US" sz="2400">
                <a:latin typeface="+mj-ea"/>
                <a:ea typeface="+mj-ea"/>
              </a:rPr>
              <a:t>在船的水痕刻一条线</a:t>
            </a:r>
            <a:endParaRPr kumimoji="1" lang="en-US" altLang="zh-Hans" sz="240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Hans" altLang="en-US" sz="2400">
                <a:latin typeface="+mj-ea"/>
                <a:ea typeface="+mj-ea"/>
              </a:rPr>
              <a:t>把大象赶下来，不断放物品上去</a:t>
            </a:r>
            <a:endParaRPr kumimoji="1" lang="en-US" altLang="zh-Hans" sz="240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Hans" altLang="en-US" sz="2400">
                <a:latin typeface="+mj-ea"/>
                <a:ea typeface="+mj-ea"/>
              </a:rPr>
              <a:t>直到水再次到达刻痕</a:t>
            </a:r>
            <a:endParaRPr kumimoji="1" lang="en-US" altLang="zh-Hans" sz="240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Hans" altLang="en-US" sz="2400">
                <a:latin typeface="+mj-ea"/>
                <a:ea typeface="+mj-ea"/>
              </a:rPr>
              <a:t>船中的物件总重量就是大象重量</a:t>
            </a:r>
            <a:endParaRPr kumimoji="1" lang="en-US" altLang="zh-Hans" sz="2400">
              <a:latin typeface="+mj-ea"/>
              <a:ea typeface="+mj-ea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AACB2C5-C1F8-CF4D-84C9-E21EA912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690" y="4672085"/>
            <a:ext cx="3467926" cy="2028311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sz="2400">
                <a:solidFill>
                  <a:schemeClr val="bg1"/>
                </a:solidFill>
              </a:rPr>
              <a:t>解决一类问题</a:t>
            </a:r>
            <a:endParaRPr kumimoji="1" lang="en-US" altLang="zh-Hans" sz="24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Hans" altLang="en-US" sz="2400">
                <a:solidFill>
                  <a:schemeClr val="bg1"/>
                </a:solidFill>
              </a:rPr>
              <a:t>具体</a:t>
            </a:r>
            <a:endParaRPr kumimoji="1" lang="en-US" altLang="zh-Hans" sz="24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Hans" altLang="en-US" sz="2400">
                <a:solidFill>
                  <a:schemeClr val="bg1"/>
                </a:solidFill>
              </a:rPr>
              <a:t>明确没有歧义</a:t>
            </a:r>
            <a:endParaRPr kumimoji="1"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2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D2113-FCE5-D343-8CF3-ED9C89D9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算法是计算机时代的产物吗？</a:t>
            </a:r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9C43C7-BE62-7A44-9CDA-AD59643A190C}"/>
              </a:ext>
            </a:extLst>
          </p:cNvPr>
          <p:cNvSpPr txBox="1"/>
          <p:nvPr/>
        </p:nvSpPr>
        <p:spPr>
          <a:xfrm>
            <a:off x="6460955" y="2813838"/>
            <a:ext cx="47958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4800"/>
              <a:t>古希腊数学家</a:t>
            </a:r>
            <a:r>
              <a:rPr lang="zh-CN" altLang="zh-CN" sz="4800"/>
              <a:t>埃拉托斯特尼</a:t>
            </a:r>
            <a:r>
              <a:rPr lang="zh-Hans" altLang="en-US" sz="4800"/>
              <a:t>的</a:t>
            </a:r>
            <a:r>
              <a:rPr lang="zh-Hans" altLang="en-US" sz="4800" b="1"/>
              <a:t>筛选素数算法</a:t>
            </a:r>
            <a:endParaRPr lang="zh-CN" altLang="zh-CN" sz="4800" b="1"/>
          </a:p>
          <a:p>
            <a:endParaRPr kumimoji="1" lang="zh-CN" altLang="en-US" sz="480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7EE984-D9F8-1241-A406-6856B40C2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198470" cy="430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531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05A41-39AF-E545-9EB7-05F8AAF0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四色理论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40C1AA-6384-0649-910C-252505332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326634" cy="3975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B62DA8-EE8B-0745-82C3-3DCE70B3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869" y="2376489"/>
            <a:ext cx="4619707" cy="19948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8961A9-F3B9-EB4A-8CFA-24E165EAAEAE}"/>
              </a:ext>
            </a:extLst>
          </p:cNvPr>
          <p:cNvSpPr txBox="1"/>
          <p:nvPr/>
        </p:nvSpPr>
        <p:spPr>
          <a:xfrm>
            <a:off x="1116105" y="5930153"/>
            <a:ext cx="1067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200"/>
              <a:t>给地图上色最少需要</a:t>
            </a:r>
            <a:r>
              <a:rPr kumimoji="1" lang="en-US" altLang="zh-Hans" sz="3200"/>
              <a:t>4</a:t>
            </a:r>
            <a:r>
              <a:rPr kumimoji="1" lang="zh-Hans" altLang="en-US" sz="3200"/>
              <a:t>中颜色，让地图相邻区域颜色不重复</a:t>
            </a:r>
            <a:endParaRPr kumimoji="1"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5284412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9BF27-77F8-0345-B4D8-BD814922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信息时代的算法</a:t>
            </a:r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4DFA5E-A92D-6B42-ACDB-5A0DE2749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58" y="1846658"/>
            <a:ext cx="6053483" cy="43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197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0AC73-B033-9D4B-A6F6-11BA416D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/>
              <a:t>可视化数据</a:t>
            </a:r>
            <a:r>
              <a:rPr kumimoji="1" lang="en-US" altLang="zh-Hans"/>
              <a:t>(d3.js)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A86B04-1480-DB44-B3E2-150C5747B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1" y="1690688"/>
            <a:ext cx="5172707" cy="46898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202531-759B-6547-BADD-422ABE712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061" y="2088652"/>
            <a:ext cx="4534006" cy="17546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39047B-F503-694F-9B2D-3D5120310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025" y="3843338"/>
            <a:ext cx="2418078" cy="24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169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182</Words>
  <Application>Microsoft Macintosh PowerPoint</Application>
  <PresentationFormat>宽屏</PresentationFormat>
  <Paragraphs>43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黑体</vt:lpstr>
      <vt:lpstr>微软雅黑</vt:lpstr>
      <vt:lpstr>HanziPen SC</vt:lpstr>
      <vt:lpstr>Lantinghei SC Demibold</vt:lpstr>
      <vt:lpstr>Arial</vt:lpstr>
      <vt:lpstr>Arial Black</vt:lpstr>
      <vt:lpstr>Office 主题​​</vt:lpstr>
      <vt:lpstr>PowerPoint 演示文稿</vt:lpstr>
      <vt:lpstr>...........................................</vt:lpstr>
      <vt:lpstr>PowerPoint 演示文稿</vt:lpstr>
      <vt:lpstr>课程目标</vt:lpstr>
      <vt:lpstr>什么是算法？</vt:lpstr>
      <vt:lpstr>算法是计算机时代的产物吗？</vt:lpstr>
      <vt:lpstr>四色理论</vt:lpstr>
      <vt:lpstr>信息时代的算法</vt:lpstr>
      <vt:lpstr>可视化数据(d3.js)</vt:lpstr>
      <vt:lpstr>机器人寻路（A*)</vt:lpstr>
      <vt:lpstr>手势识别（HMM)</vt:lpstr>
      <vt:lpstr>DNA-进化算法</vt:lpstr>
      <vt:lpstr>应对变革和提升自我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什么是算法？</dc:title>
  <dc:creator>Microsoft Office 用户</dc:creator>
  <cp:lastModifiedBy>Microsoft Office 用户</cp:lastModifiedBy>
  <cp:revision>44</cp:revision>
  <dcterms:created xsi:type="dcterms:W3CDTF">2018-08-02T23:34:41Z</dcterms:created>
  <dcterms:modified xsi:type="dcterms:W3CDTF">2018-10-22T14:42:27Z</dcterms:modified>
</cp:coreProperties>
</file>